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6"/>
    <p:restoredTop sz="94648"/>
  </p:normalViewPr>
  <p:slideViewPr>
    <p:cSldViewPr snapToGrid="0" snapToObjects="1">
      <p:cViewPr>
        <p:scale>
          <a:sx n="132" d="100"/>
          <a:sy n="132" d="100"/>
        </p:scale>
        <p:origin x="-424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255D-E045-3C4A-9C57-DBE6754D6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D4FBD-5A89-8348-A0E5-F2761C387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7EF6-C9E6-9B4E-9B32-609356284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332C4-45DF-6D45-A90E-9864D8B5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351C7-4A9A-D24A-9C3D-8EC1BB8E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5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F592-2BBE-A643-B6F2-9148087F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9EDCA-B4B8-6049-A5FC-A94E5FCE1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FC185-2A29-8243-BE2D-13D5F8E8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429DB-528F-3445-9E4E-B82177C1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D572C-BD54-2C41-92F7-62721C95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88A24C-C7F7-244B-8257-7B18F4C02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473B93-AF1F-5543-A76D-9853F3C0A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9D55A-D893-B34B-BAD2-EFFBE007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B078B-E077-A844-95C2-6C8D4382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CC09-120A-4341-8929-A10ED4E1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E683-5FED-3F4B-A84A-EC9550C3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07898-8BC9-CD4F-B616-5BF68A56F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817B1-A3A2-0C4B-9809-ED8E5BD1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6C1C5-6B64-604D-B371-6B8C9E09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B513A-D5A0-7A47-A27A-48697A89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1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DA6F-B291-7045-AB36-DFFDEA21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11D37-82BF-2C4C-B8DD-058B301F2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06DB-6154-BB41-A932-FD5600DF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4FC9F-BB8A-2B44-9CB9-F964F17A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2C37-1B48-FB4F-9DB7-4E4293D8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9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4360-1AFD-D049-ADFA-4A658A31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A71E7-DBE8-FF44-82AE-6643D1A21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5EFD-E8F1-734A-9D09-D8D149DEC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A491E-2D2A-634E-987E-80C43746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25F8-9406-2240-BAC7-3780A1220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F38F8-193A-DD4B-A225-F713F592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18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0D81-7684-CF49-92C1-30A14E4D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3F5D-DFF2-5246-A6C2-10B111B92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C6BA8-A052-B049-BFA2-94F44A00D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AD7FB-F484-3E4D-B50E-56726EEEC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0056D-6290-8C40-9D64-80D97DBE4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B9F11-BA57-534D-A78E-928AAA39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F84B6-98A2-3041-AF5E-4A30AB52C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189BFB-E38B-874E-BF47-0F318B91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D1D2-6129-EB41-AECA-609BA765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B9617-C699-F34C-9799-F377AE60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F4515-3BE6-4143-B8E0-EA06093D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A59C7-4CAD-6B49-AF81-858CD146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9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D5398-1628-1E43-83D9-D2CE2F39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157CC-7256-7248-AEBE-AC3BA7C46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BFDD1-B9B9-654F-95D8-551CB9A9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1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1222E-1013-2746-AD14-371E7A33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6A61-D3B9-8340-A82A-168D334B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3AF3B-9E2E-F04C-B00E-60248C850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D9554-BA19-6D47-BD60-65E75EA1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4EE1A-0D75-1D49-AA1E-A79C6950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03A52-DA44-F945-85BB-C671F487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5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4D9-CD5E-7D4C-AE29-7BD067BB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E04F8-1DCF-AB46-8355-FC8A74B9C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78B71-F3EC-0D40-AC83-963829CEC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6932E-72C7-5D4B-BDB0-EEE9737E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B2EC6-A756-0742-8AC7-35F39852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D8AE8-38EC-2A44-8311-1FEA9539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193DD9-DE55-984A-9A91-1A029BF9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AA062-E4D6-B848-82DF-AE7F22C92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2223D-FDC9-DB44-B6CD-7A27B0F57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AEB27-F107-9B4A-ADE9-B6A6F6AE63A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339AA-0C29-2B48-8025-28E46379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717C6-09AF-4243-86AA-69EE226E1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1B42D-73EF-CC44-9657-397D675B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0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54588-8CC5-2F46-B0C0-836AEDF260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601178"/>
            <a:ext cx="5943600" cy="421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D3470-1488-A744-9E77-EAA681CF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5" y="779024"/>
            <a:ext cx="4838397" cy="243160"/>
          </a:xfrm>
          <a:prstGeom prst="rect">
            <a:avLst/>
          </a:prstGeom>
        </p:spPr>
      </p:pic>
      <p:pic>
        <p:nvPicPr>
          <p:cNvPr id="8" name="Picture 7" descr="A group of laptops&#10;&#10;Description automatically generated with low confidence">
            <a:extLst>
              <a:ext uri="{FF2B5EF4-FFF2-40B4-BE49-F238E27FC236}">
                <a16:creationId xmlns:a16="http://schemas.microsoft.com/office/drawing/2014/main" id="{EEC130BA-1C17-1E41-9F83-AD927D4CB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510" y="4585644"/>
            <a:ext cx="6024140" cy="2147811"/>
          </a:xfrm>
          <a:prstGeom prst="rect">
            <a:avLst/>
          </a:prstGeom>
        </p:spPr>
      </p:pic>
      <p:pic>
        <p:nvPicPr>
          <p:cNvPr id="10" name="Picture 9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3FA2E186-3A6A-3042-95B8-387FC9E2D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1" y="2123872"/>
            <a:ext cx="6024140" cy="20115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80F3D2-3638-A446-8892-FE11A9C3D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536" y="4151765"/>
            <a:ext cx="4476750" cy="192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E49AF6-7322-EB41-8869-FBB2F68C8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010" y="4155773"/>
            <a:ext cx="1456640" cy="15068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64E10D-448E-744D-99A0-4904FC621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1038563"/>
            <a:ext cx="5943600" cy="12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4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DC258-506B-6E44-A8A9-8BE5D6BEB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240156"/>
            <a:ext cx="5943600" cy="421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0E198-80DC-D64D-BA77-E00AFBC1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5" y="1418002"/>
            <a:ext cx="4838397" cy="243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C8B5A-B0F2-5C4B-BCF2-6CAD7ED6F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066" y="1687924"/>
            <a:ext cx="5871583" cy="2037820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B83FF29-0175-524B-AAA1-5B59BDC1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862" y="3235673"/>
            <a:ext cx="1866900" cy="4699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12F543D-635C-344B-A8DC-EDF10B228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52" y="2706834"/>
            <a:ext cx="985151" cy="247963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14B4E2B-D0B7-4D4D-85AC-5251A7913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52" y="2110602"/>
            <a:ext cx="1866900" cy="247963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2AC3D29F-CB6F-6348-A56C-A3802D4A0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803" y="2224958"/>
            <a:ext cx="521448" cy="239584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86081DA-5CE3-3E45-A9A7-BDF41DB3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51" y="1862639"/>
            <a:ext cx="985151" cy="2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BB44F7E0-74A7-3444-9AC6-23FAE022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13" y="3849982"/>
            <a:ext cx="954707" cy="637321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AAA110-ADFC-AC41-A9F8-52AB8A10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07" y="1676060"/>
            <a:ext cx="4892197" cy="1132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B0BB7C-F191-764B-B6C7-4D5F5ACAD0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240156"/>
            <a:ext cx="5943600" cy="421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A2EA4-14D3-414B-ACED-CD9FCEB26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5" y="1418002"/>
            <a:ext cx="4838397" cy="24316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476A7A3-9420-5848-88DA-5C76A88CE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07" y="2998099"/>
            <a:ext cx="4886454" cy="922056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B703193-6A44-5447-9514-8DB7A1C91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016" y="3573869"/>
            <a:ext cx="2330362" cy="328248"/>
          </a:xfrm>
          <a:prstGeom prst="rect">
            <a:avLst/>
          </a:pr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BBA13F12-ABD7-B745-A08E-45D2712E2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534" y="2787413"/>
            <a:ext cx="235385" cy="207923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917CCB7C-F108-FC48-ACA6-5D847F3DC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4029" y="2808802"/>
            <a:ext cx="356137" cy="186533"/>
          </a:xfrm>
          <a:prstGeom prst="rect">
            <a:avLst/>
          </a:prstGeom>
        </p:spPr>
      </p:pic>
      <p:pic>
        <p:nvPicPr>
          <p:cNvPr id="30" name="Picture 29" descr="Logo&#10;&#10;Description automatically generated with low confidence">
            <a:extLst>
              <a:ext uri="{FF2B5EF4-FFF2-40B4-BE49-F238E27FC236}">
                <a16:creationId xmlns:a16="http://schemas.microsoft.com/office/drawing/2014/main" id="{FA27AE09-C222-074E-A10F-F8FE7E436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5016" y="2808802"/>
            <a:ext cx="327778" cy="186533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FF1FB977-73BE-1043-BCC0-47D9E72EF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2221" y="3555831"/>
            <a:ext cx="235385" cy="207923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DE8CFAE-2A50-3A42-AA99-0C99D7B33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2716" y="3577220"/>
            <a:ext cx="356137" cy="186533"/>
          </a:xfrm>
          <a:prstGeom prst="rect">
            <a:avLst/>
          </a:prstGeom>
        </p:spPr>
      </p:pic>
      <p:pic>
        <p:nvPicPr>
          <p:cNvPr id="37" name="Picture 36" descr="Logo&#10;&#10;Description automatically generated with low confidence">
            <a:extLst>
              <a:ext uri="{FF2B5EF4-FFF2-40B4-BE49-F238E27FC236}">
                <a16:creationId xmlns:a16="http://schemas.microsoft.com/office/drawing/2014/main" id="{9DA1455A-3A32-2540-B141-2C1ED2E5FF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3703" y="3577220"/>
            <a:ext cx="327778" cy="186533"/>
          </a:xfrm>
          <a:prstGeom prst="rect">
            <a:avLst/>
          </a:prstGeom>
        </p:spPr>
      </p:pic>
      <p:pic>
        <p:nvPicPr>
          <p:cNvPr id="41" name="Picture 40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C955095-655D-BB44-8ABE-1ACBC757EB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6761" y="1680101"/>
            <a:ext cx="1129612" cy="12400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5E54345-C875-B24E-BB0E-D11EB2AB7C21}"/>
              </a:ext>
            </a:extLst>
          </p:cNvPr>
          <p:cNvSpPr txBox="1"/>
          <p:nvPr/>
        </p:nvSpPr>
        <p:spPr>
          <a:xfrm>
            <a:off x="7821548" y="2502220"/>
            <a:ext cx="620038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4CB1CEFC-4068-6A4A-A934-FE06FC796977}"/>
              </a:ext>
            </a:extLst>
          </p:cNvPr>
          <p:cNvSpPr/>
          <p:nvPr/>
        </p:nvSpPr>
        <p:spPr>
          <a:xfrm>
            <a:off x="7674944" y="3516191"/>
            <a:ext cx="954706" cy="385175"/>
          </a:xfrm>
          <a:prstGeom prst="wedgeRoundRectCallou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Too much price?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Make us an offer!</a:t>
            </a:r>
          </a:p>
          <a:p>
            <a:pPr algn="ctr"/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106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BB44F7E0-74A7-3444-9AC6-23FAE022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13" y="3849982"/>
            <a:ext cx="954707" cy="637321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AAA110-ADFC-AC41-A9F8-52AB8A10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07" y="1676060"/>
            <a:ext cx="4892197" cy="1132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B0BB7C-F191-764B-B6C7-4D5F5ACAD0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240156"/>
            <a:ext cx="5943600" cy="421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A2EA4-14D3-414B-ACED-CD9FCEB26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5" y="1418002"/>
            <a:ext cx="4838397" cy="24316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476A7A3-9420-5848-88DA-5C76A88CE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07" y="2998099"/>
            <a:ext cx="4886454" cy="922056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B703193-6A44-5447-9514-8DB7A1C91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016" y="3573869"/>
            <a:ext cx="2330362" cy="328248"/>
          </a:xfrm>
          <a:prstGeom prst="rect">
            <a:avLst/>
          </a:pr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BBA13F12-ABD7-B745-A08E-45D2712E2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534" y="2787413"/>
            <a:ext cx="235385" cy="207923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917CCB7C-F108-FC48-ACA6-5D847F3DC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4029" y="2808802"/>
            <a:ext cx="356137" cy="186533"/>
          </a:xfrm>
          <a:prstGeom prst="rect">
            <a:avLst/>
          </a:prstGeom>
        </p:spPr>
      </p:pic>
      <p:pic>
        <p:nvPicPr>
          <p:cNvPr id="30" name="Picture 29" descr="Logo&#10;&#10;Description automatically generated with low confidence">
            <a:extLst>
              <a:ext uri="{FF2B5EF4-FFF2-40B4-BE49-F238E27FC236}">
                <a16:creationId xmlns:a16="http://schemas.microsoft.com/office/drawing/2014/main" id="{FA27AE09-C222-074E-A10F-F8FE7E436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5016" y="2808802"/>
            <a:ext cx="327778" cy="186533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FF1FB977-73BE-1043-BCC0-47D9E72EF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2221" y="3555831"/>
            <a:ext cx="235385" cy="207923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9DE8CFAE-2A50-3A42-AA99-0C99D7B33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2716" y="3577220"/>
            <a:ext cx="356137" cy="186533"/>
          </a:xfrm>
          <a:prstGeom prst="rect">
            <a:avLst/>
          </a:prstGeom>
        </p:spPr>
      </p:pic>
      <p:pic>
        <p:nvPicPr>
          <p:cNvPr id="37" name="Picture 36" descr="Logo&#10;&#10;Description automatically generated with low confidence">
            <a:extLst>
              <a:ext uri="{FF2B5EF4-FFF2-40B4-BE49-F238E27FC236}">
                <a16:creationId xmlns:a16="http://schemas.microsoft.com/office/drawing/2014/main" id="{9DA1455A-3A32-2540-B141-2C1ED2E5FF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3703" y="3577220"/>
            <a:ext cx="327778" cy="186533"/>
          </a:xfrm>
          <a:prstGeom prst="rect">
            <a:avLst/>
          </a:prstGeom>
        </p:spPr>
      </p:pic>
      <p:pic>
        <p:nvPicPr>
          <p:cNvPr id="41" name="Picture 40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C955095-655D-BB44-8ABE-1ACBC757EB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6761" y="1680101"/>
            <a:ext cx="1129612" cy="12400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5E54345-C875-B24E-BB0E-D11EB2AB7C21}"/>
              </a:ext>
            </a:extLst>
          </p:cNvPr>
          <p:cNvSpPr txBox="1"/>
          <p:nvPr/>
        </p:nvSpPr>
        <p:spPr>
          <a:xfrm>
            <a:off x="7821548" y="2502220"/>
            <a:ext cx="620038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4CB1CEFC-4068-6A4A-A934-FE06FC796977}"/>
              </a:ext>
            </a:extLst>
          </p:cNvPr>
          <p:cNvSpPr/>
          <p:nvPr/>
        </p:nvSpPr>
        <p:spPr>
          <a:xfrm>
            <a:off x="7674944" y="3516191"/>
            <a:ext cx="954706" cy="385175"/>
          </a:xfrm>
          <a:prstGeom prst="wedgeRoundRectCallou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Too much price?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Make us an offer!</a:t>
            </a:r>
          </a:p>
          <a:p>
            <a:pPr algn="ctr"/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0" name="Picture 5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BF37F79-3CE4-8D43-A167-FFB91CFAE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6987" y="3309285"/>
            <a:ext cx="1509386" cy="19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0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20</Words>
  <Application>Microsoft Macintosh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Raut, Shrutika</dc:creator>
  <cp:lastModifiedBy>Raut, Shrutika</cp:lastModifiedBy>
  <cp:revision>3</cp:revision>
  <dcterms:created xsi:type="dcterms:W3CDTF">2022-02-10T02:54:36Z</dcterms:created>
  <dcterms:modified xsi:type="dcterms:W3CDTF">2022-02-15T22:44:53Z</dcterms:modified>
</cp:coreProperties>
</file>